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21.08.2020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oktor.de/krankheiten/guertelrose/impfung/" TargetMode="External"/><Relationship Id="rId2" Type="http://schemas.openxmlformats.org/officeDocument/2006/relationships/hyperlink" Target="https://www.impfen-info.de/impfempfehlungen/fuer-erwachsene/guertelrose-herpes-zoster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etdoktor.de/krankheiten/guertelro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800" dirty="0"/>
              <a:t>Gürtelrose (Herpes Zoster)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 Gürtelrose ist eine Viruserkrankung, sie wird vom gleichen Erreger verursacht wie Windpocken. Typisch für Gürtelrose ist ein schmerzafter Hautausschlag. 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4860912"/>
          </a:xfrm>
        </p:spPr>
        <p:txBody>
          <a:bodyPr>
            <a:normAutofit/>
          </a:bodyPr>
          <a:lstStyle/>
          <a:p>
            <a:r>
              <a:rPr lang="de-DE" dirty="0"/>
              <a:t>Infektionswege: Tröpfcheninfektion oder Schmierinfektion</a:t>
            </a:r>
          </a:p>
          <a:p>
            <a:pPr lvl="1"/>
            <a:r>
              <a:rPr lang="de-DE" dirty="0"/>
              <a:t>Erreger werden durch Husten, Niesen oder Sprechen verteilt</a:t>
            </a:r>
          </a:p>
          <a:p>
            <a:pPr lvl="1"/>
            <a:r>
              <a:rPr lang="de-DE" dirty="0"/>
              <a:t>Durch Kontakt mit infektiöser Flüssigkeit</a:t>
            </a:r>
          </a:p>
          <a:p>
            <a:r>
              <a:rPr lang="de-DE" dirty="0"/>
              <a:t>Inkubationszeit: nicht bestimmbar</a:t>
            </a:r>
          </a:p>
          <a:p>
            <a:r>
              <a:rPr lang="de-DE" dirty="0"/>
              <a:t>Direkte Ansteckung mit Gürtelrose ist nicht möglich</a:t>
            </a:r>
          </a:p>
          <a:p>
            <a:r>
              <a:rPr lang="de-DE" dirty="0"/>
              <a:t>Meist ab 40 Jahren</a:t>
            </a:r>
          </a:p>
          <a:p>
            <a:pPr lvl="1"/>
            <a:r>
              <a:rPr lang="de-DE" dirty="0"/>
              <a:t>Bei Kindern und Jugendlichen eher selten</a:t>
            </a:r>
          </a:p>
          <a:p>
            <a:endParaRPr lang="de-DE" dirty="0"/>
          </a:p>
          <a:p>
            <a:pPr lvl="1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Bei erst Infektion </a:t>
            </a:r>
            <a:r>
              <a:rPr lang="de-DE" dirty="0">
                <a:sym typeface="Wingdings" panose="05000000000000000000" pitchFamily="2" charset="2"/>
              </a:rPr>
              <a:t> Windpocken</a:t>
            </a:r>
          </a:p>
          <a:p>
            <a:r>
              <a:rPr lang="de-DE" dirty="0">
                <a:sym typeface="Wingdings" panose="05000000000000000000" pitchFamily="2" charset="2"/>
              </a:rPr>
              <a:t>Reaktivierte Viren  Gürtelrose</a:t>
            </a:r>
          </a:p>
          <a:p>
            <a:r>
              <a:rPr lang="de-DE" dirty="0">
                <a:sym typeface="Wingdings" panose="05000000000000000000" pitchFamily="2" charset="2"/>
              </a:rPr>
              <a:t>Frühphase: Keine spezifischen Symptome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Abgeschlagenheit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Kopf- und Gliederschmerzen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Leichtes Fieber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Missempfindungen am betroffenen Hautareal</a:t>
            </a:r>
          </a:p>
          <a:p>
            <a:r>
              <a:rPr lang="de-DE" dirty="0">
                <a:sym typeface="Wingdings" panose="05000000000000000000" pitchFamily="2" charset="2"/>
              </a:rPr>
              <a:t>Nach 2-3 Tagen: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Schmerzen  neuropathischer Schmerz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Brennen oder Stechen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Dumpf, schießen plötzlich ein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Gürtelrose-Ausschlag</a:t>
            </a:r>
          </a:p>
          <a:p>
            <a:r>
              <a:rPr lang="de-DE" dirty="0">
                <a:sym typeface="Wingdings" panose="05000000000000000000" pitchFamily="2" charset="2"/>
              </a:rPr>
              <a:t>Entzündungen des betroffenen Nervensystems</a:t>
            </a:r>
          </a:p>
          <a:p>
            <a:r>
              <a:rPr lang="de-DE" dirty="0">
                <a:sym typeface="Wingdings" panose="05000000000000000000" pitchFamily="2" charset="2"/>
              </a:rPr>
              <a:t>Hautausschlag: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Kleine Hautknötchen  Bläschen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Klare Flüssigkeit  eingetrübte Flüssigkeit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Streifenförmig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ym typeface="Wingdings" panose="05000000000000000000" pitchFamily="2" charset="2"/>
              </a:rPr>
              <a:t>Symptomatische Therapie</a:t>
            </a:r>
          </a:p>
          <a:p>
            <a:r>
              <a:rPr lang="de-DE" dirty="0">
                <a:sym typeface="Wingdings" panose="05000000000000000000" pitchFamily="2" charset="2"/>
              </a:rPr>
              <a:t>Behandlung des Ausschlages</a:t>
            </a:r>
          </a:p>
          <a:p>
            <a:r>
              <a:rPr lang="de-DE" dirty="0">
                <a:sym typeface="Wingdings" panose="05000000000000000000" pitchFamily="2" charset="2"/>
              </a:rPr>
              <a:t>Behandlung des Juckreizes 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Von Juckreizstillenden Medikamenten wird abgeraten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Impfen: </a:t>
            </a:r>
          </a:p>
          <a:p>
            <a:pPr lvl="1"/>
            <a:r>
              <a:rPr lang="de-DE" dirty="0"/>
              <a:t>Kombinationsimpfstoff: Masern, Mumps, Röteln und Windpocken</a:t>
            </a:r>
          </a:p>
          <a:p>
            <a:pPr lvl="1"/>
            <a:r>
              <a:rPr lang="de-DE" dirty="0"/>
              <a:t>Zwei Impfdosen</a:t>
            </a:r>
          </a:p>
          <a:p>
            <a:pPr lvl="1"/>
            <a:r>
              <a:rPr lang="de-DE" dirty="0"/>
              <a:t>Sehr hoher Schutz</a:t>
            </a:r>
          </a:p>
          <a:p>
            <a:pPr lvl="1"/>
            <a:endParaRPr lang="de-DE" dirty="0"/>
          </a:p>
          <a:p>
            <a:pPr lvl="1"/>
            <a:r>
              <a:rPr lang="de-DE" dirty="0">
                <a:sym typeface="Wingdings" panose="05000000000000000000" pitchFamily="2" charset="2"/>
              </a:rPr>
              <a:t>Verträglichkeit: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Gut verträglich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Rötung und Schwellung der Einstichstelle</a:t>
            </a:r>
            <a:br>
              <a:rPr lang="de-DE" dirty="0">
                <a:sym typeface="Wingdings" panose="05000000000000000000" pitchFamily="2" charset="2"/>
              </a:rPr>
            </a:br>
            <a:br>
              <a:rPr lang="de-DE" dirty="0">
                <a:sym typeface="Wingdings" panose="05000000000000000000" pitchFamily="2" charset="2"/>
              </a:rPr>
            </a:br>
            <a:br>
              <a:rPr lang="de-DE" dirty="0">
                <a:sym typeface="Wingdings" panose="05000000000000000000" pitchFamily="2" charset="2"/>
              </a:rPr>
            </a:br>
            <a:br>
              <a:rPr lang="de-DE" dirty="0">
                <a:sym typeface="Wingdings" panose="05000000000000000000" pitchFamily="2" charset="2"/>
              </a:rPr>
            </a:br>
            <a:endParaRPr lang="de-DE" dirty="0">
              <a:sym typeface="Wingdings" panose="05000000000000000000" pitchFamily="2" charset="2"/>
            </a:endParaRPr>
          </a:p>
          <a:p>
            <a:r>
              <a:rPr lang="de-DE" dirty="0"/>
              <a:t>Es gibt auch ein Impfstoff extra gegen Gürtelrose</a:t>
            </a:r>
          </a:p>
          <a:p>
            <a:pPr lvl="1"/>
            <a:r>
              <a:rPr lang="de-DE" dirty="0"/>
              <a:t>Zwei Impfdosen, Abstand von zwei bis sechs Monaten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5B92A71-3C23-45F4-BAA5-0AD648D6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4907" y="2973705"/>
            <a:ext cx="275463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513A8-3EC4-4B85-987E-57883143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400" b="1" dirty="0"/>
              <a:t>Ommen</a:t>
            </a:r>
            <a:r>
              <a:rPr lang="de-DE" sz="1400" dirty="0"/>
              <a:t>, Oliver (o.J.): Gürtelrose – Impfung bei Erwachsenen, URL: </a:t>
            </a:r>
            <a:r>
              <a:rPr lang="de-DE" sz="1400" dirty="0">
                <a:hlinkClick r:id="rId2"/>
              </a:rPr>
              <a:t>https://www.impfen-info.de/impfempfehlungen/fuer-erwachsene/guertelrose-herpes-zoster.html</a:t>
            </a:r>
            <a:r>
              <a:rPr lang="de-DE" sz="1400" dirty="0"/>
              <a:t>, Aufruf am 20.07.2020</a:t>
            </a:r>
            <a:br>
              <a:rPr lang="de-DE" sz="1400" dirty="0"/>
            </a:br>
            <a:r>
              <a:rPr lang="de-DE" sz="1400" dirty="0"/>
              <a:t>.</a:t>
            </a:r>
          </a:p>
          <a:p>
            <a:r>
              <a:rPr lang="de-DE" sz="1400" b="1" dirty="0" err="1"/>
              <a:t>Feichter</a:t>
            </a:r>
            <a:r>
              <a:rPr lang="de-DE" sz="1400" dirty="0"/>
              <a:t>, Martina (2020): Gürtelrose Impfung, URL: </a:t>
            </a:r>
            <a:r>
              <a:rPr lang="de-DE" sz="1400" dirty="0">
                <a:hlinkClick r:id="rId3"/>
              </a:rPr>
              <a:t>https://www.netdoktor.de/krankheiten/guertelrose/impfung/</a:t>
            </a:r>
            <a:r>
              <a:rPr lang="de-DE" sz="1400" dirty="0"/>
              <a:t>, Aufruf am 20.07.2020.</a:t>
            </a:r>
            <a:br>
              <a:rPr lang="de-DE" sz="1400" dirty="0"/>
            </a:br>
            <a:endParaRPr lang="de-DE" sz="1400" dirty="0"/>
          </a:p>
          <a:p>
            <a:r>
              <a:rPr lang="de-DE" sz="1400" b="1" dirty="0" err="1"/>
              <a:t>Grosser</a:t>
            </a:r>
            <a:r>
              <a:rPr lang="de-DE" sz="1400" dirty="0"/>
              <a:t>, Marian (2019): Gürtelrose, URL: </a:t>
            </a:r>
            <a:r>
              <a:rPr lang="de-DE" sz="1400" dirty="0">
                <a:hlinkClick r:id="rId4"/>
              </a:rPr>
              <a:t>https://www.netdoktor.de/krankheiten/guertelrose/</a:t>
            </a:r>
            <a:r>
              <a:rPr lang="de-DE" sz="1400" dirty="0"/>
              <a:t>, Aufruf am 20.07.2020.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307</Words>
  <Application>Microsoft Office PowerPoint</Application>
  <PresentationFormat>Breitbild</PresentationFormat>
  <Paragraphs>65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Rahmen</vt:lpstr>
      <vt:lpstr>Gürtelrose (Herpes Zoster)</vt:lpstr>
      <vt:lpstr>Inhalt</vt:lpstr>
      <vt:lpstr>Definition</vt:lpstr>
      <vt:lpstr>Verbreitung</vt:lpstr>
      <vt:lpstr>Symptome und Komplikationen</vt:lpstr>
      <vt:lpstr>Therapie</vt:lpstr>
      <vt:lpstr>Prävention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 (Keuchhusten)</dc:title>
  <dc:creator>branscheidn</dc:creator>
  <cp:lastModifiedBy>branscheidn</cp:lastModifiedBy>
  <cp:revision>18</cp:revision>
  <dcterms:created xsi:type="dcterms:W3CDTF">2020-08-06T07:26:28Z</dcterms:created>
  <dcterms:modified xsi:type="dcterms:W3CDTF">2020-08-21T08:48:26Z</dcterms:modified>
</cp:coreProperties>
</file>