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4" d="100"/>
          <a:sy n="164" d="100"/>
        </p:scale>
        <p:origin x="9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D8122-0BD8-4A27-A1DC-ABFE2A130DB1}" type="datetimeFigureOut">
              <a:rPr lang="de-DE" smtClean="0"/>
              <a:t>06.08.2020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A4418-BCA0-47DD-974C-A7DACE7AD7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931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820AA-C1A7-4BA3-84FC-FD8F59B14E5A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08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38C-2679-4950-B906-11F93BD2955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5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3ECB-2E94-4371-8F90-BBBF3F79B8DB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39AA6-A882-4D4F-A16E-6FA56699F933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378F-8C33-4B74-81CC-1BD2A967F6C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34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6F6BB-F2D9-4E79-ADF9-AF0EBD5559A9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03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A43B5-EE58-4498-8C2E-B481C22C98F5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3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2DC14-2F22-4C80-87AF-AE5606BD5777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17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1A56-096A-4799-BD30-6208140D4338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7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B1E5-3CA4-4EA1-BFE3-086B23F890CB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4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AE2C7-6223-448F-8DA8-61A24091CD13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44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877A-E367-4EB4-8847-4BB6335B87CE}" type="datetime1">
              <a:rPr lang="en-US" smtClean="0"/>
              <a:t>8/6/2020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IMPF.WIKI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7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lexikon.doccheck.com/de/Humanes_Papillomvir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tdoktor.de/krankheiten/gebaermutterhalskrebs/" TargetMode="External"/><Relationship Id="rId2" Type="http://schemas.openxmlformats.org/officeDocument/2006/relationships/hyperlink" Target="https://www.impfen-info.de/impfempfehlungen/fuer-kinder-0-12-jahre/hpv-humane-papillomavire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lexikon.doccheck.com/de/Humanes_Papillomvirus" TargetMode="External"/><Relationship Id="rId4" Type="http://schemas.openxmlformats.org/officeDocument/2006/relationships/hyperlink" Target="https://www.netdoktor.de/krankheiten/hpv/feigwarze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B9A551-E7B0-45B4-B479-9951F3CA10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Humanen Papillomaviren (HPV)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4F978F-3331-49BA-B682-6A749054D7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Erstellt von </a:t>
            </a:r>
            <a:r>
              <a:rPr lang="de-DE" dirty="0" err="1"/>
              <a:t>impf.wiki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34D7CF-1209-4790-8C5C-520FE74A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45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F2B6B2-345B-4781-98BA-0E0322B3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5C02BD-C4F5-4CCD-AB45-9FAAC0A5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de-DE" dirty="0"/>
              <a:t>Definition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Verbreitung</a:t>
            </a:r>
          </a:p>
          <a:p>
            <a:pPr>
              <a:buFont typeface="+mj-lt"/>
              <a:buAutoNum type="arabicPeriod"/>
            </a:pPr>
            <a:r>
              <a:rPr lang="de-DE" dirty="0"/>
              <a:t>Symptome und Komplikationen</a:t>
            </a:r>
          </a:p>
          <a:p>
            <a:pPr>
              <a:buFont typeface="+mj-lt"/>
              <a:buAutoNum type="arabicPeriod"/>
            </a:pPr>
            <a:r>
              <a:rPr lang="de-DE" dirty="0"/>
              <a:t>Therapie</a:t>
            </a:r>
          </a:p>
          <a:p>
            <a:pPr>
              <a:buFont typeface="+mj-lt"/>
              <a:buAutoNum type="arabicPeriod"/>
            </a:pPr>
            <a:r>
              <a:rPr lang="de-DE" dirty="0"/>
              <a:t>Prävention</a:t>
            </a:r>
          </a:p>
          <a:p>
            <a:pPr>
              <a:buFont typeface="+mj-lt"/>
              <a:buAutoNum type="arabicPeriod"/>
            </a:pPr>
            <a:r>
              <a:rPr lang="de-DE" dirty="0"/>
              <a:t>Quellen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AEDD8EF-37E6-4C3D-B327-68D4A0CF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5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B222E-7901-4110-B138-0F9C3BAAC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Definition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C5C505-5BBB-4D4B-8AF4-AA1261E23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„Die humanen Papillomaviren, kurz HPV, sind </a:t>
            </a:r>
            <a:r>
              <a:rPr lang="de-DE" dirty="0" err="1"/>
              <a:t>unbehüllte</a:t>
            </a:r>
            <a:r>
              <a:rPr lang="de-DE" dirty="0"/>
              <a:t>, doppelsträngige DNA-Viren, die zur Familie der </a:t>
            </a:r>
            <a:r>
              <a:rPr lang="de-DE" dirty="0" err="1"/>
              <a:t>Papillomaviridae</a:t>
            </a:r>
            <a:r>
              <a:rPr lang="de-DE" dirty="0"/>
              <a:t> gehören. Man unterschiedet mehr als 150 verschiedene Virustypen […]. Generell können drei Manifestationslokalisationen unterschieden werden: </a:t>
            </a:r>
            <a:r>
              <a:rPr lang="de-DE" dirty="0" err="1"/>
              <a:t>Anogenitalregion</a:t>
            </a:r>
            <a:r>
              <a:rPr lang="de-DE" dirty="0"/>
              <a:t>, orale Schleimhaut und Haut.“</a:t>
            </a:r>
            <a:br>
              <a:rPr lang="de-DE" dirty="0"/>
            </a:br>
            <a:r>
              <a:rPr lang="de-DE" dirty="0"/>
              <a:t>- Dr. Fink Bijan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631ED84-5027-4140-9AEA-469032636053}"/>
              </a:ext>
            </a:extLst>
          </p:cNvPr>
          <p:cNvSpPr txBox="1"/>
          <p:nvPr/>
        </p:nvSpPr>
        <p:spPr>
          <a:xfrm>
            <a:off x="0" y="6581001"/>
            <a:ext cx="74258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Quelle: Fink, Bijan (2020): Humanen Papillomavirus URL:</a:t>
            </a:r>
            <a:r>
              <a:rPr lang="de-DE" sz="1200" dirty="0">
                <a:solidFill>
                  <a:srgbClr val="6B9F2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https://flexikon.doccheck.com/de/Humanes_Papillomvirus</a:t>
            </a:r>
            <a:endParaRPr lang="de-DE" sz="1200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72EEA2F-4C6C-4E55-8435-BCCA5C6D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3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FB3E9A-87D8-40B4-BF28-B7839A75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Verbreitung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A3A7E-E05B-4C32-B86D-24F68AF54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515396"/>
            <a:ext cx="7315200" cy="5120640"/>
          </a:xfrm>
        </p:spPr>
        <p:txBody>
          <a:bodyPr>
            <a:normAutofit/>
          </a:bodyPr>
          <a:lstStyle/>
          <a:p>
            <a:r>
              <a:rPr lang="de-DE" dirty="0"/>
              <a:t>Infektionswege: von Mensch zu Mensch meist durch sexuelle kontakte</a:t>
            </a:r>
          </a:p>
          <a:p>
            <a:r>
              <a:rPr lang="de-DE" dirty="0"/>
              <a:t>Inkubationszeit: nicht genau bekannt</a:t>
            </a:r>
            <a:br>
              <a:rPr lang="de-DE" dirty="0"/>
            </a:br>
            <a:endParaRPr lang="de-DE" dirty="0"/>
          </a:p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D8B2CF-F8C4-4945-A659-FB2696BB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BF4A5C1-4EBE-4B84-85A6-90AE1769082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69268" y="3429001"/>
            <a:ext cx="7315200" cy="229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63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81A5-D3F9-4DD9-ADF2-B00650105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Symptome und Komplikationen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D98B7-E777-462D-BFA6-6E0A5B572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3143" y="445654"/>
            <a:ext cx="7315200" cy="5120640"/>
          </a:xfrm>
        </p:spPr>
        <p:txBody>
          <a:bodyPr>
            <a:normAutofit/>
          </a:bodyPr>
          <a:lstStyle/>
          <a:p>
            <a:r>
              <a:rPr lang="de-DE" dirty="0"/>
              <a:t>Veränderung der betroffenen Zellen </a:t>
            </a:r>
            <a:r>
              <a:rPr lang="de-DE" dirty="0">
                <a:sym typeface="Wingdings" panose="05000000000000000000" pitchFamily="2" charset="2"/>
              </a:rPr>
              <a:t> Krebserkrankungen</a:t>
            </a:r>
          </a:p>
          <a:p>
            <a:r>
              <a:rPr lang="de-DE" dirty="0">
                <a:sym typeface="Wingdings" panose="05000000000000000000" pitchFamily="2" charset="2"/>
              </a:rPr>
              <a:t>Krebsarten: Gebärmutterhals-, Scheiden-, Anal-, Rachen- und Peniskrebs</a:t>
            </a:r>
          </a:p>
          <a:p>
            <a:r>
              <a:rPr lang="de-DE" dirty="0">
                <a:sym typeface="Wingdings" panose="05000000000000000000" pitchFamily="2" charset="2"/>
              </a:rPr>
              <a:t>Feigwarzen: gutartige Hautwucherungen im Intimbereich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904B605-E941-462E-89C4-00083BF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4A1F62-6770-4596-8171-31CB003CF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6283" y="3808709"/>
            <a:ext cx="5031789" cy="1916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59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081DE-7616-47D4-B28C-D2C116A4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Therapie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4F043-A4BF-4180-8B18-96FFC6B0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Genitalwarzen: </a:t>
            </a:r>
          </a:p>
          <a:p>
            <a:pPr lvl="1"/>
            <a:r>
              <a:rPr lang="de-DE" dirty="0"/>
              <a:t>Selbsttherapie mit Cremes, Salben und Lösungen</a:t>
            </a:r>
          </a:p>
          <a:p>
            <a:pPr lvl="1"/>
            <a:r>
              <a:rPr lang="de-DE" dirty="0"/>
              <a:t>Lasertherapie</a:t>
            </a:r>
          </a:p>
          <a:p>
            <a:pPr lvl="1"/>
            <a:r>
              <a:rPr lang="de-DE" dirty="0"/>
              <a:t>Operative Entfernung</a:t>
            </a:r>
          </a:p>
          <a:p>
            <a:r>
              <a:rPr lang="de-DE" dirty="0"/>
              <a:t>Krebsvorstufe am Zervix: kann durch eine Konisation therapiert werden</a:t>
            </a:r>
          </a:p>
          <a:p>
            <a:r>
              <a:rPr lang="de-DE" dirty="0"/>
              <a:t>Krebs: </a:t>
            </a:r>
          </a:p>
          <a:p>
            <a:pPr lvl="1"/>
            <a:r>
              <a:rPr lang="de-DE" dirty="0"/>
              <a:t>Chirurgischer Eingriff</a:t>
            </a:r>
          </a:p>
          <a:p>
            <a:pPr lvl="1"/>
            <a:r>
              <a:rPr lang="de-DE" dirty="0"/>
              <a:t>Strahlentherapie</a:t>
            </a:r>
          </a:p>
          <a:p>
            <a:pPr lvl="1"/>
            <a:r>
              <a:rPr lang="de-DE" dirty="0"/>
              <a:t>Chemotherapie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86E13A-5514-47C2-8DC6-E2E75162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8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C35E5-ECCD-4912-9272-2D9C1EE1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Prävention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B5F9FF-096E-40C4-97CA-763404468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Impfen:</a:t>
            </a:r>
          </a:p>
          <a:p>
            <a:pPr lvl="1"/>
            <a:r>
              <a:rPr lang="de-DE" dirty="0"/>
              <a:t>Für alle Kinder und Jugendliche (Jungen und Mädchen) im Alter von 9-14 Jahre</a:t>
            </a:r>
          </a:p>
          <a:p>
            <a:pPr lvl="1"/>
            <a:r>
              <a:rPr lang="de-DE" dirty="0"/>
              <a:t>Impfschema: 2-Dosen-Impfschema mit einem min. Abstand von 5-13 Monaten </a:t>
            </a:r>
          </a:p>
          <a:p>
            <a:pPr lvl="1"/>
            <a:r>
              <a:rPr lang="de-DE" dirty="0"/>
              <a:t>Verträglichkeit:</a:t>
            </a:r>
          </a:p>
          <a:p>
            <a:pPr lvl="2"/>
            <a:r>
              <a:rPr lang="de-DE" dirty="0"/>
              <a:t>Gut verträglich</a:t>
            </a:r>
          </a:p>
          <a:p>
            <a:pPr lvl="2"/>
            <a:r>
              <a:rPr lang="de-DE" dirty="0"/>
              <a:t>Knapp 100% Schutz</a:t>
            </a:r>
          </a:p>
          <a:p>
            <a:pPr lvl="2"/>
            <a:r>
              <a:rPr lang="de-DE" dirty="0"/>
              <a:t>Kopfschmerzen</a:t>
            </a:r>
          </a:p>
          <a:p>
            <a:pPr lvl="2"/>
            <a:r>
              <a:rPr lang="de-DE" dirty="0"/>
              <a:t>Rötungen und Schwellung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1C992-F359-4D52-BFBE-4A81BAB5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6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79630-B763-4F49-952E-EE4BE159B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513A8-3EC4-4B85-987E-57883143A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de-DE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Ommen</a:t>
            </a:r>
            <a:r>
              <a:rPr lang="de-DE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Oliver (o.J.):  HPV- Impfung bei Kindern URL: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https://www.impfen-info.de/impfempfehlungen/fuer-kinder-0-12-jahre/hpv-humane-papillomaviren.html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Aufruf am 15.07.2020. </a:t>
            </a:r>
          </a:p>
          <a:p>
            <a:pPr marL="0" indent="0">
              <a:spcAft>
                <a:spcPts val="0"/>
              </a:spcAft>
              <a:buNone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Dupont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Fabian (2018): Gebärmutterhalskrebs URL: 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https://www.netdoktor.de/krankheiten/gebaermutterhalskrebs/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Aufruf am 15.07.2020.</a:t>
            </a:r>
          </a:p>
          <a:p>
            <a:pPr marL="0" indent="0">
              <a:spcAft>
                <a:spcPts val="0"/>
              </a:spcAft>
              <a:buNone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Tiefenböck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Florian/ </a:t>
            </a:r>
            <a:r>
              <a:rPr lang="de-D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Feichter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Martina (2018): Feigwarzen URL: </a:t>
            </a:r>
            <a:r>
              <a:rPr lang="de-DE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https://www.netdoktor.de/krankheiten/hpv/feigwarzen/</a:t>
            </a:r>
            <a: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Aufruf am 15.07.2020.</a:t>
            </a:r>
            <a:br>
              <a:rPr lang="de-D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1800" b="1" dirty="0"/>
              <a:t>Fink</a:t>
            </a:r>
            <a:r>
              <a:rPr lang="de-DE" sz="1800" dirty="0"/>
              <a:t>, Bijan (2020): Humanen Papillomavirus </a:t>
            </a:r>
            <a:r>
              <a:rPr lang="de-DE" sz="1800" dirty="0">
                <a:hlinkClick r:id="rId5"/>
              </a:rPr>
              <a:t>URL:</a:t>
            </a:r>
            <a:r>
              <a:rPr lang="de-DE" sz="1800" dirty="0">
                <a:solidFill>
                  <a:srgbClr val="6B9F25"/>
                </a:solidFill>
                <a:hlinkClick r:id="rId5"/>
              </a:rPr>
              <a:t>https://flexikon.doccheck.com/de/Humanes_Papillomvirus</a:t>
            </a:r>
            <a:r>
              <a:rPr lang="de-DE" sz="1800" dirty="0">
                <a:solidFill>
                  <a:srgbClr val="6B9F25"/>
                </a:solidFill>
              </a:rPr>
              <a:t>, </a:t>
            </a:r>
            <a:r>
              <a:rPr lang="de-DE" sz="1800" dirty="0"/>
              <a:t>Aufruf am 06.08.2020</a:t>
            </a:r>
          </a:p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272A5F8-6B58-4982-B7F5-B47F4C1B6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8251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Grü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ahmen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hm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334</Words>
  <Application>Microsoft Office PowerPoint</Application>
  <PresentationFormat>Breitbild</PresentationFormat>
  <Paragraphs>53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 2</vt:lpstr>
      <vt:lpstr>Rahmen</vt:lpstr>
      <vt:lpstr>Humanen Papillomaviren (HPV)</vt:lpstr>
      <vt:lpstr>Inhalt</vt:lpstr>
      <vt:lpstr>Definition</vt:lpstr>
      <vt:lpstr>Verbreitung</vt:lpstr>
      <vt:lpstr>Symptome und Komplikationen</vt:lpstr>
      <vt:lpstr>Therapie</vt:lpstr>
      <vt:lpstr>Prävention</vt:lpstr>
      <vt:lpstr>Quellen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Pertussis (Keuchhusten)</dc:title>
  <dc:creator>branscheidn</dc:creator>
  <cp:lastModifiedBy>branscheidn</cp:lastModifiedBy>
  <cp:revision>10</cp:revision>
  <dcterms:created xsi:type="dcterms:W3CDTF">2020-08-06T07:26:28Z</dcterms:created>
  <dcterms:modified xsi:type="dcterms:W3CDTF">2020-08-06T09:29:01Z</dcterms:modified>
</cp:coreProperties>
</file>