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06.08.2020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hepatitis/b/" TargetMode="External"/><Relationship Id="rId2" Type="http://schemas.openxmlformats.org/officeDocument/2006/relationships/hyperlink" Target="https://www.impfen-info.de/impfempfehlungen/fuer-kinder-0-12-jahre/hepatitis-b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etdoktor.de/krankheiten/hepatitis/impfu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Hepatitis-B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Hepatitis B</a:t>
            </a:r>
            <a:r>
              <a:rPr lang="de-DE" b="0" i="0" dirty="0">
                <a:solidFill>
                  <a:srgbClr val="444444"/>
                </a:solidFill>
                <a:effectLst/>
                <a:latin typeface="Helvetica" panose="020B0604020202020204" pitchFamily="34" charset="0"/>
              </a:rPr>
              <a:t> ist eine Infektionskrankheit der Leber, die durch das Hepatitis-B-Virus verursacht wird. Der Virus wird meist über Sexualkontakt übertragen. Die Erkrankung kann sowohl akut als auch chronisch verlaufen. Bei einer Hepatitis-B-Infektion kommt es zu einer Entzündung der Leber und kann bei schweren Verlauf auch zur Gelbsucht führen, sowie eine Leberzirrhose oder Leberkrebs verursachen.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Infektionswege: Durch Körperflüssigkeiten (Blut, Speichel, Sperma, Vaginalsekret oder Muttermilch)</a:t>
            </a:r>
          </a:p>
          <a:p>
            <a:r>
              <a:rPr lang="de-DE" dirty="0"/>
              <a:t>Inkubationszeit: 45-180 Tage</a:t>
            </a:r>
          </a:p>
          <a:p>
            <a:pPr marL="0" indent="0">
              <a:buNone/>
            </a:pPr>
            <a:br>
              <a:rPr lang="de-DE" dirty="0"/>
            </a:br>
            <a:br>
              <a:rPr lang="de-DE" dirty="0"/>
            </a:br>
            <a:endParaRPr lang="de-DE" dirty="0"/>
          </a:p>
          <a:p>
            <a:r>
              <a:rPr lang="de-DE" dirty="0"/>
              <a:t>780.000 Menschen sterben pro Jahr</a:t>
            </a:r>
          </a:p>
          <a:p>
            <a:r>
              <a:rPr lang="de-DE" dirty="0"/>
              <a:t>Übermittelte Hepatitis-B-Erkrankungen pro 100.000 Einwohner nach Bundesland, Deutschland 2018</a:t>
            </a:r>
          </a:p>
          <a:p>
            <a:r>
              <a:rPr lang="de-DE" dirty="0"/>
              <a:t>Bundesweite Inzidenz: 5,43 Erkrankungen/100.000 Einwohner</a:t>
            </a:r>
          </a:p>
          <a:p>
            <a:r>
              <a:rPr lang="de-DE" dirty="0"/>
              <a:t>Häufigste Infektionsländer: Deutschlang, Syrien, Sierra Leone, Rumänien, Türkei und Nigeria</a:t>
            </a:r>
            <a:br>
              <a:rPr lang="de-DE" dirty="0"/>
            </a:br>
            <a:endParaRPr lang="de-DE" dirty="0"/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4FD38AE-20FA-4E1C-A6BB-079754FF8397}"/>
              </a:ext>
            </a:extLst>
          </p:cNvPr>
          <p:cNvSpPr txBox="1"/>
          <p:nvPr/>
        </p:nvSpPr>
        <p:spPr>
          <a:xfrm>
            <a:off x="252919" y="6538912"/>
            <a:ext cx="23926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Erstellt nach Daten des RKI</a:t>
            </a:r>
          </a:p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D909DDD-0C13-4625-BE65-2A3AEF43B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626" y="1621187"/>
            <a:ext cx="20764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Zu Beginn: unspezifische Symptome </a:t>
            </a:r>
            <a:r>
              <a:rPr lang="de-DE" dirty="0">
                <a:sym typeface="Wingdings" panose="05000000000000000000" pitchFamily="2" charset="2"/>
              </a:rPr>
              <a:t> Unwohlsein, Appetitlosigkeit, Erbrechen, Fieber</a:t>
            </a:r>
          </a:p>
          <a:p>
            <a:r>
              <a:rPr lang="de-DE" dirty="0">
                <a:sym typeface="Wingdings" panose="05000000000000000000" pitchFamily="2" charset="2"/>
              </a:rPr>
              <a:t>Warnhinweis: dunkle Verfärbung des Urins</a:t>
            </a:r>
          </a:p>
          <a:p>
            <a:r>
              <a:rPr lang="de-DE" dirty="0">
                <a:sym typeface="Wingdings" panose="05000000000000000000" pitchFamily="2" charset="2"/>
              </a:rPr>
              <a:t>Chronisch: schwere Leberschäden, Gelbsucht, Leberzirrhose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04380"/>
            <a:ext cx="7315200" cy="5120640"/>
          </a:xfrm>
        </p:spPr>
        <p:txBody>
          <a:bodyPr/>
          <a:lstStyle/>
          <a:p>
            <a:r>
              <a:rPr lang="de-DE" dirty="0"/>
              <a:t>Akut: 	Bettruhe und kohlenhydratreiche und fettarme Kost</a:t>
            </a:r>
          </a:p>
          <a:p>
            <a:r>
              <a:rPr lang="de-DE" dirty="0"/>
              <a:t>Chronisch: antivirale Therapie, Transplantation</a:t>
            </a:r>
          </a:p>
          <a:p>
            <a:r>
              <a:rPr lang="de-DE" dirty="0"/>
              <a:t>Bei leichtem Verlauf: Symptomatische Behandlung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733EF9-B8E5-45FD-920A-92AFAC0EA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888" y="3921506"/>
            <a:ext cx="292608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 </a:t>
            </a:r>
          </a:p>
          <a:p>
            <a:pPr lvl="1"/>
            <a:r>
              <a:rPr lang="de-DE" dirty="0"/>
              <a:t>Sechsfachimpfung: Tetanus, Pertussis, Polio, </a:t>
            </a:r>
            <a:r>
              <a:rPr lang="de-DE" dirty="0" err="1"/>
              <a:t>Hib</a:t>
            </a:r>
            <a:r>
              <a:rPr lang="de-DE" dirty="0"/>
              <a:t>, Hepatitis-B und Diphtherie</a:t>
            </a:r>
          </a:p>
          <a:p>
            <a:pPr lvl="1"/>
            <a:r>
              <a:rPr lang="de-DE" dirty="0"/>
              <a:t>Impfschema: 2+1 Impfschema</a:t>
            </a:r>
          </a:p>
          <a:p>
            <a:pPr lvl="2"/>
            <a:r>
              <a:rPr lang="de-DE" dirty="0"/>
              <a:t>2,4 und 11 Monate</a:t>
            </a:r>
          </a:p>
          <a:p>
            <a:pPr lvl="2"/>
            <a:r>
              <a:rPr lang="de-DE" dirty="0"/>
              <a:t>Auffrischung im Erwachsenenalter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Erwachsene: Einzelimpfung möglich + Kombinationsimpfung</a:t>
            </a:r>
          </a:p>
          <a:p>
            <a:pPr lvl="1"/>
            <a:r>
              <a:rPr lang="de-DE" dirty="0">
                <a:sym typeface="Wingdings" panose="05000000000000000000" pitchFamily="2" charset="2"/>
              </a:rPr>
              <a:t>Verträglichkeit: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Gut verträglich</a:t>
            </a:r>
          </a:p>
          <a:p>
            <a:pPr lvl="2"/>
            <a:r>
              <a:rPr lang="de-DE" dirty="0">
                <a:sym typeface="Wingdings" panose="05000000000000000000" pitchFamily="2" charset="2"/>
              </a:rPr>
              <a:t>Rötung und Schwellung der Einstichstelle</a:t>
            </a:r>
          </a:p>
          <a:p>
            <a:pPr lvl="2"/>
            <a:r>
              <a:rPr lang="de-DE" dirty="0"/>
              <a:t>Fieber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6C165C13-E8E8-4B43-BB9A-2AD881604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Ommen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Oliver (o.J.): Hepatitis B- Impfung bei Kindern URL: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https://www.impfen-info.de/impfempfehlungen/fuer-kinder-0-12-jahre/hepatitis-b.html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Aufruf am 16.07.2020</a:t>
            </a:r>
          </a:p>
          <a:p>
            <a:pPr marL="0" indent="0">
              <a:spcAft>
                <a:spcPts val="0"/>
              </a:spcAft>
              <a:buNone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Seidel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Mira (2018): Hepatitis B URL: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https://www.netdoktor.de/krankheiten/hepatitis/b/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Aufruf am 16.07.2020</a:t>
            </a:r>
          </a:p>
          <a:p>
            <a:pPr marL="0" indent="0">
              <a:spcAft>
                <a:spcPts val="0"/>
              </a:spcAft>
              <a:buNone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Seidel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Mira (2020): Hepatitis-Impfung URL: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https://www.netdoktor.de/krankheiten/hepatitis/impfung/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Aufruf am 16.07.2020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335</Words>
  <Application>Microsoft Office PowerPoint</Application>
  <PresentationFormat>Breitbild</PresentationFormat>
  <Paragraphs>53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Calibri</vt:lpstr>
      <vt:lpstr>Corbel</vt:lpstr>
      <vt:lpstr>Helvetica</vt:lpstr>
      <vt:lpstr>Wingdings 2</vt:lpstr>
      <vt:lpstr>Rahmen</vt:lpstr>
      <vt:lpstr>Hepatitis-B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9</cp:revision>
  <dcterms:created xsi:type="dcterms:W3CDTF">2020-08-06T07:26:28Z</dcterms:created>
  <dcterms:modified xsi:type="dcterms:W3CDTF">2020-08-06T08:46:41Z</dcterms:modified>
</cp:coreProperties>
</file>