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21.08.2020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impfungen/haemophilus-influenzae-typ-b-impfung/" TargetMode="External"/><Relationship Id="rId2" Type="http://schemas.openxmlformats.org/officeDocument/2006/relationships/hyperlink" Target="https://www.impfen-info.de/impfempfehlungen/fuer-kinder-0-12-jahre/hib-haemophilus-influenzae-b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Haemophilus Typ B (</a:t>
            </a:r>
            <a:r>
              <a:rPr lang="de-DE" dirty="0" err="1"/>
              <a:t>Hib</a:t>
            </a:r>
            <a:r>
              <a:rPr lang="de-DE" dirty="0"/>
              <a:t>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 Haemophilus Typ B handelt es sich um ein Bakterium, welches durch Tröpfcheninfektion übertragen wird. Bei einer Infektion kann es zu einer Hirnhaut- und/oder zu einer Kehldeckelentzündung kommen. 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4860912"/>
          </a:xfrm>
        </p:spPr>
        <p:txBody>
          <a:bodyPr>
            <a:normAutofit/>
          </a:bodyPr>
          <a:lstStyle/>
          <a:p>
            <a:r>
              <a:rPr lang="de-DE" dirty="0"/>
              <a:t>Infektionswege: Tröpfcheninfektion</a:t>
            </a:r>
          </a:p>
          <a:p>
            <a:pPr lvl="1"/>
            <a:r>
              <a:rPr lang="de-DE" dirty="0"/>
              <a:t>Erreger werden durch Husten, Niesen oder Sprechen verteilt</a:t>
            </a:r>
          </a:p>
          <a:p>
            <a:pPr lvl="1"/>
            <a:r>
              <a:rPr lang="de-DE" dirty="0"/>
              <a:t>Auch durch Gegenstände</a:t>
            </a:r>
          </a:p>
          <a:p>
            <a:r>
              <a:rPr lang="de-DE" dirty="0"/>
              <a:t>Inkubationszeit: nicht genau bekannt</a:t>
            </a:r>
          </a:p>
          <a:p>
            <a:r>
              <a:rPr lang="de-DE" dirty="0"/>
              <a:t>50% aller </a:t>
            </a:r>
            <a:r>
              <a:rPr lang="de-DE" dirty="0" err="1"/>
              <a:t>Hib</a:t>
            </a:r>
            <a:r>
              <a:rPr lang="de-DE" dirty="0"/>
              <a:t>-Hirnhautentzündungen betreffen Säuglinge im ersten Lebensjahr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Fieber</a:t>
            </a:r>
          </a:p>
          <a:p>
            <a:r>
              <a:rPr lang="de-DE" dirty="0"/>
              <a:t>Erbrechen</a:t>
            </a:r>
          </a:p>
          <a:p>
            <a:r>
              <a:rPr lang="de-DE" dirty="0"/>
              <a:t>Krämpfe</a:t>
            </a:r>
          </a:p>
          <a:p>
            <a:r>
              <a:rPr lang="de-DE" dirty="0"/>
              <a:t>Kopfschmerzen</a:t>
            </a:r>
          </a:p>
          <a:p>
            <a:r>
              <a:rPr lang="de-DE" dirty="0"/>
              <a:t>Komplikationen: Folgeschäden</a:t>
            </a:r>
          </a:p>
          <a:p>
            <a:pPr lvl="1"/>
            <a:r>
              <a:rPr lang="de-DE" dirty="0"/>
              <a:t>Hörschäden</a:t>
            </a:r>
          </a:p>
          <a:p>
            <a:pPr lvl="1"/>
            <a:r>
              <a:rPr lang="de-DE" dirty="0"/>
              <a:t>Entwicklungsstörungen</a:t>
            </a:r>
          </a:p>
          <a:p>
            <a:pPr lvl="1"/>
            <a:r>
              <a:rPr lang="de-DE" dirty="0"/>
              <a:t>Blutvergiftung (Sepsis)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ym typeface="Wingdings" panose="05000000000000000000" pitchFamily="2" charset="2"/>
              </a:rPr>
              <a:t>Kann mit Antibiotika behandelt werden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Nicht immer erfolgreich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Wird oral oder intravenös verabreicht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Anwendung abhängig von der Schwere und dem Ort der Infektion</a:t>
            </a:r>
          </a:p>
          <a:p>
            <a:r>
              <a:rPr lang="de-DE" dirty="0">
                <a:sym typeface="Wingdings" panose="05000000000000000000" pitchFamily="2" charset="2"/>
              </a:rPr>
              <a:t>Unbehandelt  tödlich</a:t>
            </a:r>
          </a:p>
          <a:p>
            <a:r>
              <a:rPr lang="de-DE" dirty="0">
                <a:sym typeface="Wingdings" panose="05000000000000000000" pitchFamily="2" charset="2"/>
              </a:rPr>
              <a:t>Schwere Verläufe: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Stationäre Behandlung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Quarantäne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Bestandteil der Sechsfachimpfung</a:t>
            </a:r>
          </a:p>
          <a:p>
            <a:pPr lvl="1"/>
            <a:r>
              <a:rPr lang="de-DE" dirty="0"/>
              <a:t>Diphtherie, Tetanus, Kinderlähmung, Keuchhusten, Hepatitis-B und </a:t>
            </a:r>
            <a:r>
              <a:rPr lang="de-DE" dirty="0" err="1"/>
              <a:t>Hib</a:t>
            </a:r>
            <a:endParaRPr lang="de-DE" dirty="0"/>
          </a:p>
          <a:p>
            <a:pPr lvl="1"/>
            <a:r>
              <a:rPr lang="de-DE" dirty="0"/>
              <a:t>Zuverlässig </a:t>
            </a:r>
            <a:r>
              <a:rPr lang="de-DE" dirty="0">
                <a:sym typeface="Wingdings" panose="05000000000000000000" pitchFamily="2" charset="2"/>
              </a:rPr>
              <a:t> keine Auffrischung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  <a:endParaRPr lang="de-DE" dirty="0"/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B92A71-3C23-45F4-BAA5-0AD648D6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907" y="2973705"/>
            <a:ext cx="275463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600" b="1" dirty="0"/>
              <a:t>Ommen</a:t>
            </a:r>
            <a:r>
              <a:rPr lang="de-DE" sz="1600" dirty="0"/>
              <a:t>, Oliver (o.J.): </a:t>
            </a:r>
            <a:r>
              <a:rPr lang="de-DE" sz="1600" dirty="0" err="1"/>
              <a:t>Hib</a:t>
            </a:r>
            <a:r>
              <a:rPr lang="de-DE" sz="1600" dirty="0"/>
              <a:t>- Impfung bei Kindern, URL: </a:t>
            </a:r>
            <a:r>
              <a:rPr lang="de-DE" sz="1600" dirty="0">
                <a:hlinkClick r:id="rId2"/>
              </a:rPr>
              <a:t>https://www.impfen-info.de/impfempfehlungen/fuer-kinder-0-12-jahre/hib-haemophilus-influenzae-b.html</a:t>
            </a:r>
            <a:r>
              <a:rPr lang="de-DE" sz="1600" dirty="0"/>
              <a:t>, Aufruf am 16.07.2020.</a:t>
            </a:r>
            <a:br>
              <a:rPr lang="de-DE" sz="1600" dirty="0"/>
            </a:br>
            <a:endParaRPr lang="de-DE" sz="1600" dirty="0"/>
          </a:p>
          <a:p>
            <a:r>
              <a:rPr lang="de-DE" sz="1600" b="1" dirty="0"/>
              <a:t>May</a:t>
            </a:r>
            <a:r>
              <a:rPr lang="de-DE" sz="1600" dirty="0"/>
              <a:t>, Petra (2020): Haemophilus influenzae Typ b- Impfung (</a:t>
            </a:r>
            <a:r>
              <a:rPr lang="de-DE" sz="1600" dirty="0" err="1"/>
              <a:t>Hib</a:t>
            </a:r>
            <a:r>
              <a:rPr lang="de-DE" sz="1600" dirty="0"/>
              <a:t>), URL: </a:t>
            </a:r>
            <a:r>
              <a:rPr lang="de-DE" sz="1600" dirty="0">
                <a:hlinkClick r:id="rId3"/>
              </a:rPr>
              <a:t>https://www.netdoktor.de/impfungen/haemophilus-influenzae-typ-b-impfung/</a:t>
            </a:r>
            <a:r>
              <a:rPr lang="de-DE" sz="1600" dirty="0"/>
              <a:t>, Aufruf am 16.07.2020.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240</Words>
  <Application>Microsoft Office PowerPoint</Application>
  <PresentationFormat>Breitbild</PresentationFormat>
  <Paragraphs>56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Rahmen</vt:lpstr>
      <vt:lpstr>Haemophilus Typ B (Hib)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16</cp:revision>
  <dcterms:created xsi:type="dcterms:W3CDTF">2020-08-06T07:26:28Z</dcterms:created>
  <dcterms:modified xsi:type="dcterms:W3CDTF">2020-08-21T07:35:24Z</dcterms:modified>
</cp:coreProperties>
</file>