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21.08.2020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impfungen/pneumokokken-impfung/" TargetMode="External"/><Relationship Id="rId2" Type="http://schemas.openxmlformats.org/officeDocument/2006/relationships/hyperlink" Target="https://www.impfen-info.de/impfempfehlungen/fuer-kinder-0-12-jahre/pneumokokken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Pneumokokken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Pneumokommen sind Bakterien, die bei vielen Menschen im Nasen-Rachen-Raum nachgewiesen werden können. Ist das Immunsystem geschwächt, können Betroffene an einer Lungen-, Mittelohr- oder Nasen-Nebenhöhlen-Entzündung erkranken.  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4860912"/>
          </a:xfrm>
        </p:spPr>
        <p:txBody>
          <a:bodyPr>
            <a:normAutofit/>
          </a:bodyPr>
          <a:lstStyle/>
          <a:p>
            <a:r>
              <a:rPr lang="de-DE" dirty="0"/>
              <a:t>Infektionswege: Tröpfcheninfektion</a:t>
            </a:r>
          </a:p>
          <a:p>
            <a:pPr lvl="1"/>
            <a:r>
              <a:rPr lang="de-DE" dirty="0"/>
              <a:t>Erreger werden durch Husten, Niesen oder Sprechen verteilt</a:t>
            </a:r>
          </a:p>
          <a:p>
            <a:r>
              <a:rPr lang="de-DE" dirty="0"/>
              <a:t>Inkubationszeit: nicht genau bestimmbar, ca. 1-3 Tage</a:t>
            </a:r>
          </a:p>
          <a:p>
            <a:endParaRPr lang="de-DE" dirty="0"/>
          </a:p>
          <a:p>
            <a:r>
              <a:rPr lang="de-DE" dirty="0"/>
              <a:t>Bei 2-10% </a:t>
            </a:r>
            <a:r>
              <a:rPr lang="de-DE" dirty="0">
                <a:sym typeface="Wingdings" panose="05000000000000000000" pitchFamily="2" charset="2"/>
              </a:rPr>
              <a:t> tödlich</a:t>
            </a:r>
          </a:p>
          <a:p>
            <a:r>
              <a:rPr lang="de-DE" dirty="0">
                <a:sym typeface="Wingdings" panose="05000000000000000000" pitchFamily="2" charset="2"/>
              </a:rPr>
              <a:t>15%  bleibende Folgeschäden</a:t>
            </a:r>
            <a:endParaRPr lang="de-DE" dirty="0"/>
          </a:p>
          <a:p>
            <a:pPr lvl="1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Lungen-, Mittelohr- oder Nasen-Nebenhöhlen-Entzündung</a:t>
            </a:r>
          </a:p>
          <a:p>
            <a:r>
              <a:rPr lang="de-DE" dirty="0"/>
              <a:t>Stark gefährdet: Säuglinge und Senioren</a:t>
            </a:r>
          </a:p>
          <a:p>
            <a:r>
              <a:rPr lang="de-DE" dirty="0"/>
              <a:t>Komplikationen:</a:t>
            </a:r>
          </a:p>
          <a:p>
            <a:pPr lvl="1"/>
            <a:r>
              <a:rPr lang="de-DE" b="1" dirty="0"/>
              <a:t>Invasive Pneumokokken-Erkrankungen</a:t>
            </a:r>
            <a:r>
              <a:rPr lang="de-DE" dirty="0"/>
              <a:t>: Bakterien breiten sich in sterilen Körperflüssigkeiten aus</a:t>
            </a:r>
          </a:p>
          <a:p>
            <a:pPr lvl="2"/>
            <a:r>
              <a:rPr lang="de-DE" dirty="0"/>
              <a:t>(bakterielle) Hirnhautentzündung</a:t>
            </a:r>
          </a:p>
          <a:p>
            <a:pPr lvl="2"/>
            <a:r>
              <a:rPr lang="de-DE" dirty="0"/>
              <a:t>Sepsis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ym typeface="Wingdings" panose="05000000000000000000" pitchFamily="2" charset="2"/>
              </a:rPr>
              <a:t>Wird mit Penicillin behandelt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 Deutschland kommen selten Penicillin resistente Stämme von Streptococcus pneumoniae vor</a:t>
            </a:r>
          </a:p>
          <a:p>
            <a:r>
              <a:rPr lang="de-DE" dirty="0">
                <a:sym typeface="Wingdings" panose="05000000000000000000" pitchFamily="2" charset="2"/>
              </a:rPr>
              <a:t>Kann auch mit Antibiotika behandelt werden</a:t>
            </a:r>
          </a:p>
          <a:p>
            <a:r>
              <a:rPr lang="de-DE" dirty="0">
                <a:sym typeface="Wingdings" panose="05000000000000000000" pitchFamily="2" charset="2"/>
              </a:rPr>
              <a:t>Seit 01.03.2020 Meldepflichtig</a:t>
            </a:r>
          </a:p>
          <a:p>
            <a:endParaRPr lang="de-DE" dirty="0">
              <a:sym typeface="Wingdings" panose="05000000000000000000" pitchFamily="2" charset="2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Ab dem zweiten Lebensmonat</a:t>
            </a:r>
          </a:p>
          <a:p>
            <a:pPr lvl="1"/>
            <a:r>
              <a:rPr lang="de-DE" dirty="0"/>
              <a:t>Drei Impfschema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</a:p>
          <a:p>
            <a:pPr lvl="2"/>
            <a:r>
              <a:rPr lang="de-DE" dirty="0"/>
              <a:t>Allergische Reaktion möglich (sehr selten)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B92A71-3C23-45F4-BAA5-0AD648D6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907" y="2973705"/>
            <a:ext cx="275463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400" b="1" dirty="0"/>
              <a:t>Ommen</a:t>
            </a:r>
            <a:r>
              <a:rPr lang="de-DE" sz="1400" dirty="0"/>
              <a:t>, Oliver (o.J.): Pneumokokken – Impfen bei Kindern, URL: </a:t>
            </a:r>
            <a:r>
              <a:rPr lang="de-DE" sz="1400" dirty="0">
                <a:hlinkClick r:id="rId2"/>
              </a:rPr>
              <a:t>https://www.impfen-info.de/impfempfehlungen/fuer-kinder-0-12-jahre/pneumokokken.html</a:t>
            </a:r>
            <a:r>
              <a:rPr lang="de-DE" sz="1400" dirty="0"/>
              <a:t>, Aufruf am 17.07.2020.</a:t>
            </a:r>
            <a:br>
              <a:rPr lang="de-DE" sz="1400" dirty="0"/>
            </a:br>
            <a:endParaRPr lang="de-DE" sz="1400" dirty="0"/>
          </a:p>
          <a:p>
            <a:r>
              <a:rPr lang="de-DE" sz="1400" b="1" dirty="0"/>
              <a:t>Zimmermann</a:t>
            </a:r>
            <a:r>
              <a:rPr lang="de-DE" sz="1400" dirty="0"/>
              <a:t>, Melanie (2020): Pneumokokken-Impfung, URL: </a:t>
            </a:r>
            <a:r>
              <a:rPr lang="de-DE" sz="1400" dirty="0">
                <a:hlinkClick r:id="rId3"/>
              </a:rPr>
              <a:t>https://www.netdoktor.de/impfungen/pneumokokken-impfung/</a:t>
            </a:r>
            <a:r>
              <a:rPr lang="de-DE" sz="1400" dirty="0"/>
              <a:t>, Aufruf am 17.07.2020.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232</Words>
  <Application>Microsoft Office PowerPoint</Application>
  <PresentationFormat>Breitbild</PresentationFormat>
  <Paragraphs>51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Rahmen</vt:lpstr>
      <vt:lpstr>Pneumokokken</vt:lpstr>
      <vt:lpstr>Inhalt</vt:lpstr>
      <vt:lpstr>Definition</vt:lpstr>
      <vt:lpstr>Verbreitung</vt:lpstr>
      <vt:lpstr>Symptome und Komplikationen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branscheidn</cp:lastModifiedBy>
  <cp:revision>14</cp:revision>
  <dcterms:created xsi:type="dcterms:W3CDTF">2020-08-06T07:26:28Z</dcterms:created>
  <dcterms:modified xsi:type="dcterms:W3CDTF">2020-08-21T08:29:21Z</dcterms:modified>
</cp:coreProperties>
</file>