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5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8122-0BD8-4A27-A1DC-ABFE2A130DB1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4418-BCA0-47DD-974C-A7DACE7AD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9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20AA-C1A7-4BA3-84FC-FD8F59B14E5A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B38C-2679-4950-B906-11F93BD29558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5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3ECB-2E94-4371-8F90-BBBF3F79B8DB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9AA6-A882-4D4F-A16E-6FA56699F933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7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378F-8C33-4B74-81CC-1BD2A967F6C8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4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F6BB-F2D9-4E79-ADF9-AF0EBD5559A9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43B5-EE58-4498-8C2E-B481C22C98F5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C14-2F22-4C80-87AF-AE5606BD5777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1A56-096A-4799-BD30-6208140D4338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B1E5-3CA4-4EA1-BFE3-086B23F890CB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E2C7-6223-448F-8DA8-61A24091CD13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10877A-E367-4EB4-8847-4BB6335B87CE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7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doktor.de/krankheiten/polio/" TargetMode="External"/><Relationship Id="rId2" Type="http://schemas.openxmlformats.org/officeDocument/2006/relationships/hyperlink" Target="https://www.impfen-info.de/impfempfehlungen/fuer-kinder-0-12-jahre/polio-kinderlaehmu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tdoktor.de/krankheiten/polio/impfu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9A551-E7B0-45B4-B479-9951F3CA1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Polio (Kinderlähmung)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4F978F-3331-49BA-B682-6A749054D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Erstellt von </a:t>
            </a:r>
            <a:r>
              <a:rPr lang="de-DE" dirty="0" err="1"/>
              <a:t>impf.wiki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34D7CF-1209-4790-8C5C-520FE74A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5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2B6B2-345B-4781-98BA-0E0322B3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C02BD-C4F5-4CCD-AB45-9FAAC0A5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Definition</a:t>
            </a:r>
          </a:p>
          <a:p>
            <a:pPr>
              <a:buFont typeface="+mj-lt"/>
              <a:buAutoNum type="arabicPeriod"/>
            </a:pPr>
            <a:r>
              <a:rPr lang="de-DE" dirty="0"/>
              <a:t>Verbreitung</a:t>
            </a:r>
          </a:p>
          <a:p>
            <a:pPr>
              <a:buFont typeface="+mj-lt"/>
              <a:buAutoNum type="arabicPeriod"/>
            </a:pPr>
            <a:r>
              <a:rPr lang="de-DE" dirty="0"/>
              <a:t>Symptome und Komplikationen</a:t>
            </a:r>
          </a:p>
          <a:p>
            <a:pPr>
              <a:buFont typeface="+mj-lt"/>
              <a:buAutoNum type="arabicPeriod"/>
            </a:pPr>
            <a:r>
              <a:rPr lang="de-DE" dirty="0"/>
              <a:t>Therapie</a:t>
            </a:r>
          </a:p>
          <a:p>
            <a:pPr>
              <a:buFont typeface="+mj-lt"/>
              <a:buAutoNum type="arabicPeriod"/>
            </a:pPr>
            <a:r>
              <a:rPr lang="de-DE" dirty="0"/>
              <a:t>Prävention</a:t>
            </a:r>
          </a:p>
          <a:p>
            <a:pPr>
              <a:buFont typeface="+mj-lt"/>
              <a:buAutoNum type="arabicPeriod"/>
            </a:pPr>
            <a:r>
              <a:rPr lang="de-DE" dirty="0"/>
              <a:t>Quellen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EDD8EF-37E6-4C3D-B327-68D4A0CF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B222E-7901-4110-B138-0F9C3BAA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C5C505-5BBB-4D4B-8AF4-AA1261E2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Polio (Kinderlähmung) ist eine potenziell tödlich verlaufende Infektionskrankheit. Das Virus kann in Gehirn und Rückenmark eindringen, was zu Lähmungen führt. Außerdem können Spätfolgen auftreten wie Gelenkfehlstellung oder Osteoporose.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72EEA2F-4C6C-4E55-8435-BCCA5C6D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B3E9A-87D8-40B4-BF28-B7839A75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AA3A7E-E05B-4C32-B86D-24F68AF5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Infektionswege: Kontakt- oder Schmierinfektion</a:t>
            </a:r>
          </a:p>
          <a:p>
            <a:pPr lvl="1"/>
            <a:r>
              <a:rPr lang="de-DE" dirty="0"/>
              <a:t>Durch schlechte Hygiene</a:t>
            </a:r>
          </a:p>
          <a:p>
            <a:pPr lvl="1"/>
            <a:r>
              <a:rPr lang="de-DE" dirty="0"/>
              <a:t>Fäkal-oral-Übertragung</a:t>
            </a:r>
          </a:p>
          <a:p>
            <a:pPr lvl="1"/>
            <a:r>
              <a:rPr lang="de-DE" dirty="0"/>
              <a:t>Ansteckung durch Husten und Niesen</a:t>
            </a:r>
          </a:p>
          <a:p>
            <a:pPr lvl="1"/>
            <a:r>
              <a:rPr lang="de-DE" dirty="0"/>
              <a:t>Verschmutztes Trinkwasser</a:t>
            </a:r>
          </a:p>
          <a:p>
            <a:r>
              <a:rPr lang="de-DE" dirty="0"/>
              <a:t>Inkubationszeit: 3-35 Tage</a:t>
            </a:r>
          </a:p>
          <a:p>
            <a:r>
              <a:rPr lang="de-DE" dirty="0"/>
              <a:t>WHO 1988: Weltweite Impfung gegen Polio </a:t>
            </a:r>
            <a:r>
              <a:rPr lang="de-DE" dirty="0">
                <a:sym typeface="Wingdings" panose="05000000000000000000" pitchFamily="2" charset="2"/>
              </a:rPr>
              <a:t> seit 1990 keine neue Fälle in Deutschland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D8B2CF-F8C4-4945-A659-FB2696BB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3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981A5-D3F9-4DD9-ADF2-B0065010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Symptome und Komplikationen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D98B7-E777-462D-BFA6-6E0A5B57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Abortive Poliomyelitis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Unspezifische Symptome</a:t>
            </a:r>
          </a:p>
          <a:p>
            <a:pPr lvl="1"/>
            <a:r>
              <a:rPr lang="de-DE" dirty="0"/>
              <a:t>Übelkeit</a:t>
            </a:r>
          </a:p>
          <a:p>
            <a:pPr lvl="1"/>
            <a:r>
              <a:rPr lang="de-DE" dirty="0"/>
              <a:t>Durchfall</a:t>
            </a:r>
          </a:p>
          <a:p>
            <a:pPr lvl="1"/>
            <a:r>
              <a:rPr lang="de-DE" dirty="0"/>
              <a:t>Fieber</a:t>
            </a:r>
          </a:p>
          <a:p>
            <a:pPr lvl="1"/>
            <a:r>
              <a:rPr lang="de-DE" dirty="0"/>
              <a:t>Magen-, Hals-, Kopf- und Muskelschmerzen</a:t>
            </a:r>
          </a:p>
          <a:p>
            <a:r>
              <a:rPr lang="de-DE" b="1" dirty="0"/>
              <a:t>Nicht-paralytische Poliomyelitis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Fieber</a:t>
            </a:r>
          </a:p>
          <a:p>
            <a:pPr lvl="1"/>
            <a:r>
              <a:rPr lang="de-DE" dirty="0"/>
              <a:t>Muskelkrämpfe</a:t>
            </a:r>
          </a:p>
          <a:p>
            <a:pPr lvl="1"/>
            <a:r>
              <a:rPr lang="de-DE" dirty="0"/>
              <a:t>Rückenschmerzen</a:t>
            </a:r>
          </a:p>
          <a:p>
            <a:pPr lvl="1"/>
            <a:r>
              <a:rPr lang="de-DE" dirty="0"/>
              <a:t>Steifer Nacken</a:t>
            </a:r>
          </a:p>
          <a:p>
            <a:r>
              <a:rPr lang="de-DE" dirty="0"/>
              <a:t>Komplikation: </a:t>
            </a:r>
            <a:r>
              <a:rPr lang="de-DE" b="1" dirty="0"/>
              <a:t>paralytische Poliomyelitis</a:t>
            </a:r>
          </a:p>
          <a:p>
            <a:pPr lvl="1"/>
            <a:r>
              <a:rPr lang="de-DE" dirty="0"/>
              <a:t>Schlaffe Lähmungen</a:t>
            </a:r>
          </a:p>
          <a:p>
            <a:pPr lvl="1"/>
            <a:r>
              <a:rPr lang="de-DE" dirty="0"/>
              <a:t>Lähmungen: asymmetrisch, betreffen Bein-, Arm-, Brustkorb- oder Augenmuskeln</a:t>
            </a:r>
          </a:p>
          <a:p>
            <a:pPr lvl="1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4B605-E941-462E-89C4-00083BF9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9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081DE-7616-47D4-B28C-D2C116A4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e-DE" dirty="0"/>
              <a:t>Therapie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74F043-A4BF-4180-8B18-96FFC6B0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de-DE" dirty="0"/>
              <a:t>Symptomatische Therapie:</a:t>
            </a:r>
          </a:p>
          <a:p>
            <a:pPr lvl="1"/>
            <a:r>
              <a:rPr lang="de-DE" dirty="0"/>
              <a:t>Ggf. maschinelle Beatmung</a:t>
            </a:r>
          </a:p>
          <a:p>
            <a:pPr lvl="1"/>
            <a:r>
              <a:rPr lang="de-DE" dirty="0"/>
              <a:t>Lähmung: physiotherapeutische Betreuung</a:t>
            </a:r>
          </a:p>
          <a:p>
            <a:r>
              <a:rPr lang="de-DE" dirty="0"/>
              <a:t>Ggf. intensiv-stationäre Behandlung</a:t>
            </a:r>
          </a:p>
          <a:p>
            <a:pPr lvl="1"/>
            <a:r>
              <a:rPr lang="de-DE" dirty="0"/>
              <a:t>Engmaschige Überwachung</a:t>
            </a:r>
          </a:p>
          <a:p>
            <a:pPr lvl="1"/>
            <a:r>
              <a:rPr lang="de-DE" dirty="0"/>
              <a:t>Beatmung möglich</a:t>
            </a:r>
          </a:p>
          <a:p>
            <a:r>
              <a:rPr lang="de-DE" dirty="0"/>
              <a:t>Ursache kann bis heute nicht behandelt werden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C4FB73-9896-4D3A-8816-E2088056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2269312"/>
            <a:ext cx="3474720" cy="23193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86E13A-5514-47C2-8DC6-E2E75162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C35E5-ECCD-4912-9272-2D9C1EE1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e-DE" dirty="0"/>
              <a:t>Prävention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B5F9FF-096E-40C4-97CA-76340446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de-DE"/>
              <a:t>Impfen: </a:t>
            </a:r>
          </a:p>
          <a:p>
            <a:pPr lvl="1"/>
            <a:r>
              <a:rPr lang="de-DE"/>
              <a:t>Sechsfachimpfung: Tetanus, Pertussis, Polio, </a:t>
            </a:r>
            <a:r>
              <a:rPr lang="de-DE" err="1"/>
              <a:t>Hib</a:t>
            </a:r>
            <a:r>
              <a:rPr lang="de-DE"/>
              <a:t>, Hepatitis-B und Diphtherie</a:t>
            </a:r>
          </a:p>
          <a:p>
            <a:pPr lvl="1"/>
            <a:r>
              <a:rPr lang="de-DE"/>
              <a:t>Impfschema: 2+1 Impfschema</a:t>
            </a:r>
          </a:p>
          <a:p>
            <a:pPr lvl="2"/>
            <a:r>
              <a:rPr lang="de-DE"/>
              <a:t>2,4 und 11 Monate</a:t>
            </a:r>
          </a:p>
          <a:p>
            <a:pPr lvl="2"/>
            <a:r>
              <a:rPr lang="de-DE"/>
              <a:t>Auffrischung im Erwachsenenalter</a:t>
            </a:r>
          </a:p>
          <a:p>
            <a:pPr lvl="1"/>
            <a:r>
              <a:rPr lang="de-DE">
                <a:sym typeface="Wingdings" panose="05000000000000000000" pitchFamily="2" charset="2"/>
              </a:rPr>
              <a:t>Verträglichkeit:</a:t>
            </a:r>
          </a:p>
          <a:p>
            <a:pPr lvl="2"/>
            <a:r>
              <a:rPr lang="de-DE">
                <a:sym typeface="Wingdings" panose="05000000000000000000" pitchFamily="2" charset="2"/>
              </a:rPr>
              <a:t>Gut verträglich</a:t>
            </a:r>
          </a:p>
          <a:p>
            <a:pPr lvl="2"/>
            <a:r>
              <a:rPr lang="de-DE">
                <a:sym typeface="Wingdings" panose="05000000000000000000" pitchFamily="2" charset="2"/>
              </a:rPr>
              <a:t>Rötung und Schwellung der Einstichstelle</a:t>
            </a:r>
          </a:p>
          <a:p>
            <a:pPr lvl="2"/>
            <a:r>
              <a:rPr lang="de-DE"/>
              <a:t>Allergische Reaktion NICHT möglich</a:t>
            </a:r>
          </a:p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63D52B-CDAA-463A-B2EC-153EB472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2269312"/>
            <a:ext cx="3474720" cy="23193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1C992-F359-4D52-BFBE-4A81BAB5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6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79630-B763-4F49-952E-EE4BE15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513A8-3EC4-4B85-987E-57883143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b="1" dirty="0"/>
              <a:t>Ommen</a:t>
            </a:r>
            <a:r>
              <a:rPr lang="de-DE" sz="1600" dirty="0"/>
              <a:t>, Oliver (o.J.): Polio- Impfung bei Kindern URL: </a:t>
            </a:r>
            <a:r>
              <a:rPr lang="de-DE" sz="1600" dirty="0">
                <a:hlinkClick r:id="rId2"/>
              </a:rPr>
              <a:t>https://www.impfen-info.de/impfempfehlungen/fuer-kinder-0-12-jahre/polio-kinderlaehmung.html</a:t>
            </a:r>
            <a:r>
              <a:rPr lang="de-DE" sz="1600" dirty="0"/>
              <a:t>, Aufruf am 20.07.2020</a:t>
            </a:r>
            <a:br>
              <a:rPr lang="de-DE" sz="1600" dirty="0"/>
            </a:br>
            <a:endParaRPr lang="de-DE" sz="1600" dirty="0"/>
          </a:p>
          <a:p>
            <a:r>
              <a:rPr lang="de-DE" sz="1600" b="1" dirty="0"/>
              <a:t>Seidel</a:t>
            </a:r>
            <a:r>
              <a:rPr lang="de-DE" sz="1600" dirty="0"/>
              <a:t>, Mira (2019): Polio URL: </a:t>
            </a:r>
            <a:r>
              <a:rPr lang="de-DE" sz="1600" dirty="0">
                <a:hlinkClick r:id="rId3"/>
              </a:rPr>
              <a:t>https://www.netdoktor.de/krankheiten/polio/</a:t>
            </a:r>
            <a:r>
              <a:rPr lang="de-DE" sz="1600" dirty="0"/>
              <a:t>, Aufruf am 20.07.2020</a:t>
            </a:r>
            <a:br>
              <a:rPr lang="de-DE" sz="1600" dirty="0"/>
            </a:br>
            <a:endParaRPr lang="de-DE" sz="1600" dirty="0"/>
          </a:p>
          <a:p>
            <a:r>
              <a:rPr lang="de-DE" sz="1600" b="1" dirty="0"/>
              <a:t>Seidel</a:t>
            </a:r>
            <a:r>
              <a:rPr lang="de-DE" sz="1600" dirty="0"/>
              <a:t>, Mira (2020): Polio-Impfung URL: </a:t>
            </a:r>
            <a:r>
              <a:rPr lang="de-DE" sz="1600" dirty="0">
                <a:hlinkClick r:id="rId4"/>
              </a:rPr>
              <a:t>https://www.netdoktor.de/krankheiten/polio/impfung/</a:t>
            </a:r>
            <a:r>
              <a:rPr lang="de-DE" sz="1600" dirty="0"/>
              <a:t>, Aufruf am 20.07.2020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72A5F8-6B58-4982-B7F5-B47F4C1B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5825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Breitbild</PresentationFormat>
  <Paragraphs>64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Rahmen</vt:lpstr>
      <vt:lpstr>Polio (Kinderlähmung)</vt:lpstr>
      <vt:lpstr>Inhalt</vt:lpstr>
      <vt:lpstr>Definition</vt:lpstr>
      <vt:lpstr>Verbreitung</vt:lpstr>
      <vt:lpstr>Symptome und Komplikationen</vt:lpstr>
      <vt:lpstr>Therapie</vt:lpstr>
      <vt:lpstr>Prävention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Polio (Kinderlähmung)</dc:title>
  <dc:creator>Mona Nöltner</dc:creator>
  <cp:lastModifiedBy>Mona Nöltner</cp:lastModifiedBy>
  <cp:revision>1</cp:revision>
  <dcterms:created xsi:type="dcterms:W3CDTF">2020-08-10T09:11:21Z</dcterms:created>
  <dcterms:modified xsi:type="dcterms:W3CDTF">2020-08-10T09:14:48Z</dcterms:modified>
</cp:coreProperties>
</file>