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21.08.2020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krankheiten/windpocken/" TargetMode="External"/><Relationship Id="rId2" Type="http://schemas.openxmlformats.org/officeDocument/2006/relationships/hyperlink" Target="https://www.impfen-info.de/impfempfehlungen/fuer-kinder-0-12-jahre/windpocken-varizelle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tdoktor.de/krankheiten/windpocken/impfu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Windpocken (Varizellen)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Windpocken rufen ein juckenden Hautausschlag mit Bläschen hervor. Meist erkranken Kinder und Jugendliche an Windpocken, aber auch Erwachsene können betroffen sein. Windpocken werden durch </a:t>
            </a:r>
            <a:r>
              <a:rPr lang="de-DE" dirty="0" err="1"/>
              <a:t>Varizella</a:t>
            </a:r>
            <a:r>
              <a:rPr lang="de-DE" dirty="0"/>
              <a:t>-Zoster-Viren verursacht, es handelt sich hierbei um hochansteckende Herpesviren, die ausschließlich bei Menschen vorkommen. 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4860912"/>
          </a:xfrm>
        </p:spPr>
        <p:txBody>
          <a:bodyPr>
            <a:normAutofit/>
          </a:bodyPr>
          <a:lstStyle/>
          <a:p>
            <a:r>
              <a:rPr lang="de-DE" dirty="0"/>
              <a:t>Infektionswege: Tröpfcheninfektion oder Schmierinfektion</a:t>
            </a:r>
          </a:p>
          <a:p>
            <a:pPr lvl="1"/>
            <a:r>
              <a:rPr lang="de-DE" dirty="0"/>
              <a:t>Erreger werden durch Husten, Niesen oder Sprechen verteilt</a:t>
            </a:r>
          </a:p>
          <a:p>
            <a:pPr lvl="1"/>
            <a:r>
              <a:rPr lang="de-DE" dirty="0"/>
              <a:t>Durch Kontakt mit infektiöser Flüssigkeit</a:t>
            </a:r>
          </a:p>
          <a:p>
            <a:r>
              <a:rPr lang="de-DE" dirty="0"/>
              <a:t>Inkubationszeit: 14- 16 Tage</a:t>
            </a:r>
          </a:p>
          <a:p>
            <a:r>
              <a:rPr lang="de-DE" dirty="0"/>
              <a:t>Nach einer durchlebten Infektion </a:t>
            </a:r>
            <a:r>
              <a:rPr lang="de-DE" dirty="0">
                <a:sym typeface="Wingdings" panose="05000000000000000000" pitchFamily="2" charset="2"/>
              </a:rPr>
              <a:t> lebenslange Immunität</a:t>
            </a:r>
            <a:endParaRPr lang="de-DE" dirty="0"/>
          </a:p>
          <a:p>
            <a:endParaRPr lang="de-DE" dirty="0"/>
          </a:p>
          <a:p>
            <a:pPr lvl="1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Erste Tage:</a:t>
            </a:r>
          </a:p>
          <a:p>
            <a:pPr lvl="1"/>
            <a:r>
              <a:rPr lang="de-DE" dirty="0"/>
              <a:t>Krankheitsgefühl</a:t>
            </a:r>
          </a:p>
          <a:p>
            <a:pPr lvl="1"/>
            <a:r>
              <a:rPr lang="de-DE" dirty="0"/>
              <a:t>Leichtes Fieber</a:t>
            </a:r>
          </a:p>
          <a:p>
            <a:pPr lvl="1"/>
            <a:r>
              <a:rPr lang="de-DE" dirty="0"/>
              <a:t>Abgeschlagenheit</a:t>
            </a:r>
          </a:p>
          <a:p>
            <a:r>
              <a:rPr lang="de-DE" dirty="0"/>
              <a:t>3-5 Krankheitstag:</a:t>
            </a:r>
          </a:p>
          <a:p>
            <a:pPr lvl="1"/>
            <a:r>
              <a:rPr lang="de-DE" dirty="0"/>
              <a:t>Entwicklung des Hautausschlages</a:t>
            </a:r>
          </a:p>
          <a:p>
            <a:pPr lvl="2"/>
            <a:r>
              <a:rPr lang="de-DE" dirty="0"/>
              <a:t>Kleine rote Flecken</a:t>
            </a:r>
          </a:p>
          <a:p>
            <a:pPr lvl="2"/>
            <a:r>
              <a:rPr lang="de-DE" dirty="0"/>
              <a:t>Füllen sich mit klarer Flüssigkeit</a:t>
            </a:r>
          </a:p>
          <a:p>
            <a:pPr lvl="2"/>
            <a:r>
              <a:rPr lang="de-DE" dirty="0"/>
              <a:t>Starkes Jucken</a:t>
            </a:r>
          </a:p>
          <a:p>
            <a:r>
              <a:rPr lang="de-DE" dirty="0"/>
              <a:t> ab Tag 7:</a:t>
            </a:r>
          </a:p>
          <a:p>
            <a:pPr lvl="1"/>
            <a:r>
              <a:rPr lang="de-DE" dirty="0"/>
              <a:t>Verkrustung des Ausschlages</a:t>
            </a:r>
          </a:p>
          <a:p>
            <a:pPr lvl="1"/>
            <a:r>
              <a:rPr lang="de-DE" dirty="0"/>
              <a:t>Neue Bläschenbildung</a:t>
            </a:r>
          </a:p>
          <a:p>
            <a:pPr lvl="1"/>
            <a:endParaRPr lang="de-DE" dirty="0"/>
          </a:p>
          <a:p>
            <a:r>
              <a:rPr lang="de-DE" dirty="0"/>
              <a:t>Ausschlag beginnt am Rumpf und im Gesicht, verteilt sich dann über den ganzen Körper</a:t>
            </a:r>
          </a:p>
          <a:p>
            <a:r>
              <a:rPr lang="de-DE" dirty="0"/>
              <a:t>Komplikation: Narbenbildung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ym typeface="Wingdings" panose="05000000000000000000" pitchFamily="2" charset="2"/>
              </a:rPr>
              <a:t>Symptomatische Therapie</a:t>
            </a:r>
          </a:p>
          <a:p>
            <a:r>
              <a:rPr lang="de-DE" dirty="0">
                <a:sym typeface="Wingdings" panose="05000000000000000000" pitchFamily="2" charset="2"/>
              </a:rPr>
              <a:t>Behandlung des Ausschlages</a:t>
            </a:r>
          </a:p>
          <a:p>
            <a:r>
              <a:rPr lang="de-DE" dirty="0">
                <a:sym typeface="Wingdings" panose="05000000000000000000" pitchFamily="2" charset="2"/>
              </a:rPr>
              <a:t>Behandlung des Juckreizes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Von Juckreizstillenden Medikamenten wird abgeraten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Kombinationsimpfstoff: Masern, Mumps, Röteln und Windpocken</a:t>
            </a:r>
          </a:p>
          <a:p>
            <a:pPr lvl="1"/>
            <a:r>
              <a:rPr lang="de-DE" dirty="0"/>
              <a:t>Zwei Impfdosen</a:t>
            </a:r>
          </a:p>
          <a:p>
            <a:pPr lvl="1"/>
            <a:r>
              <a:rPr lang="de-DE" dirty="0"/>
              <a:t>Sehr hoher Schutz</a:t>
            </a:r>
          </a:p>
          <a:p>
            <a:pPr lvl="1"/>
            <a:endParaRPr lang="de-DE" dirty="0"/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endParaRPr lang="de-DE" dirty="0">
              <a:sym typeface="Wingdings" panose="05000000000000000000" pitchFamily="2" charset="2"/>
            </a:endParaRPr>
          </a:p>
          <a:p>
            <a:r>
              <a:rPr lang="de-DE" dirty="0"/>
              <a:t>Impfung kann auch den Verlauf einer Gürtelrosen-Erkrankung abschwächen aber nicht vollständig verhindern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B92A71-3C23-45F4-BAA5-0AD648D6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907" y="2973705"/>
            <a:ext cx="275463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400" b="1" dirty="0"/>
              <a:t>Ommen</a:t>
            </a:r>
            <a:r>
              <a:rPr lang="de-DE" sz="1400" dirty="0"/>
              <a:t>, Oliver (o.J.): Windpocken- Impfen bei Kindern, URL: </a:t>
            </a:r>
            <a:r>
              <a:rPr lang="de-DE" sz="1400" dirty="0">
                <a:hlinkClick r:id="rId2"/>
              </a:rPr>
              <a:t>https://www.impfen-info.de/impfempfehlungen/fuer-kinder-0-12-jahre/windpocken-varizellen.html</a:t>
            </a:r>
            <a:r>
              <a:rPr lang="de-DE" sz="1400" dirty="0"/>
              <a:t>, Aufruf am 20.07.2020.</a:t>
            </a:r>
            <a:br>
              <a:rPr lang="de-DE" sz="1400" dirty="0"/>
            </a:br>
            <a:endParaRPr lang="de-DE" sz="1400" dirty="0"/>
          </a:p>
          <a:p>
            <a:r>
              <a:rPr lang="de-DE" sz="1400" b="1" dirty="0"/>
              <a:t>Müller</a:t>
            </a:r>
            <a:r>
              <a:rPr lang="de-DE" sz="1400" dirty="0"/>
              <a:t>, Mareike (2018): Windpocken, URL: </a:t>
            </a:r>
            <a:r>
              <a:rPr lang="de-DE" sz="1400" dirty="0">
                <a:hlinkClick r:id="rId3"/>
              </a:rPr>
              <a:t>https://www.netdoktor.de/krankheiten/windpocken/</a:t>
            </a:r>
            <a:r>
              <a:rPr lang="de-DE" sz="1400" dirty="0"/>
              <a:t>, Aufruf am 20.07.2020.</a:t>
            </a:r>
            <a:br>
              <a:rPr lang="de-DE" sz="1400" dirty="0"/>
            </a:br>
            <a:endParaRPr lang="de-DE" sz="1400" dirty="0"/>
          </a:p>
          <a:p>
            <a:r>
              <a:rPr lang="de-DE" sz="1400" b="1" dirty="0"/>
              <a:t>Müller</a:t>
            </a:r>
            <a:r>
              <a:rPr lang="de-DE" sz="1400" dirty="0"/>
              <a:t>, Mareike (2020): Windpocken- Impfung, URL: </a:t>
            </a:r>
            <a:r>
              <a:rPr lang="de-DE" sz="1400" dirty="0">
                <a:hlinkClick r:id="rId4"/>
              </a:rPr>
              <a:t>https://www.netdoktor.de/krankheiten/windpocken/impfung/</a:t>
            </a:r>
            <a:r>
              <a:rPr lang="de-DE" sz="1400" dirty="0"/>
              <a:t>, Aufruf am 20.07.2020.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306</Words>
  <Application>Microsoft Office PowerPoint</Application>
  <PresentationFormat>Breitbild</PresentationFormat>
  <Paragraphs>60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Rahmen</vt:lpstr>
      <vt:lpstr>Windpocken (Varizellen)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14</cp:revision>
  <dcterms:created xsi:type="dcterms:W3CDTF">2020-08-06T07:26:28Z</dcterms:created>
  <dcterms:modified xsi:type="dcterms:W3CDTF">2020-08-21T07:49:00Z</dcterms:modified>
</cp:coreProperties>
</file>